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9" r:id="rId20"/>
    <p:sldId id="280" r:id="rId21"/>
    <p:sldId id="281" r:id="rId22"/>
    <p:sldId id="28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867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2600-241B-4B7E-BD3A-DDE5CE5AEFC9}" type="datetimeFigureOut">
              <a:rPr lang="en-US" smtClean="0"/>
              <a:pPr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D5999-51D9-4CBF-9883-92925E30C1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2600-241B-4B7E-BD3A-DDE5CE5AEFC9}" type="datetimeFigureOut">
              <a:rPr lang="en-US" smtClean="0"/>
              <a:pPr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D5999-51D9-4CBF-9883-92925E30C1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2600-241B-4B7E-BD3A-DDE5CE5AEFC9}" type="datetimeFigureOut">
              <a:rPr lang="en-US" smtClean="0"/>
              <a:pPr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D5999-51D9-4CBF-9883-92925E30C1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2600-241B-4B7E-BD3A-DDE5CE5AEFC9}" type="datetimeFigureOut">
              <a:rPr lang="en-US" smtClean="0"/>
              <a:pPr/>
              <a:t>4/4/2020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D5999-51D9-4CBF-9883-92925E30C1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2600-241B-4B7E-BD3A-DDE5CE5AEFC9}" type="datetimeFigureOut">
              <a:rPr lang="en-US" smtClean="0"/>
              <a:pPr/>
              <a:t>4/4/2020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D5999-51D9-4CBF-9883-92925E30C1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2600-241B-4B7E-BD3A-DDE5CE5AEFC9}" type="datetimeFigureOut">
              <a:rPr lang="en-US" smtClean="0"/>
              <a:pPr/>
              <a:t>4/4/2020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D5999-51D9-4CBF-9883-92925E30C1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2600-241B-4B7E-BD3A-DDE5CE5AEFC9}" type="datetimeFigureOut">
              <a:rPr lang="en-US" smtClean="0"/>
              <a:pPr/>
              <a:t>4/4/2020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D5999-51D9-4CBF-9883-92925E30C1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2600-241B-4B7E-BD3A-DDE5CE5AEFC9}" type="datetimeFigureOut">
              <a:rPr lang="en-US" smtClean="0"/>
              <a:pPr/>
              <a:t>4/4/2020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D5999-51D9-4CBF-9883-92925E30C1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2600-241B-4B7E-BD3A-DDE5CE5AEFC9}" type="datetimeFigureOut">
              <a:rPr lang="en-US" smtClean="0"/>
              <a:pPr/>
              <a:t>4/4/2020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D5999-51D9-4CBF-9883-92925E30C1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2600-241B-4B7E-BD3A-DDE5CE5AEFC9}" type="datetimeFigureOut">
              <a:rPr lang="en-US" smtClean="0"/>
              <a:pPr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D5999-51D9-4CBF-9883-92925E30C1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2600-241B-4B7E-BD3A-DDE5CE5AEFC9}" type="datetimeFigureOut">
              <a:rPr lang="en-US" smtClean="0"/>
              <a:pPr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D5999-51D9-4CBF-9883-92925E30C1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72600-241B-4B7E-BD3A-DDE5CE5AEFC9}" type="datetimeFigureOut">
              <a:rPr lang="en-US" smtClean="0"/>
              <a:pPr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D5999-51D9-4CBF-9883-92925E30C1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Module 3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Job Application Process &amp; Resume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u="sng" dirty="0" smtClean="0"/>
              <a:t>Learning Objective</a:t>
            </a:r>
            <a:r>
              <a:rPr lang="en-US" dirty="0" smtClean="0"/>
              <a:t> </a:t>
            </a:r>
          </a:p>
          <a:p>
            <a:r>
              <a:rPr lang="en-US" dirty="0" smtClean="0"/>
              <a:t>When you complete this module, you will be able to write an effective job application letter and resume successfully.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Letter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process of applying for a job involves four</a:t>
            </a:r>
          </a:p>
          <a:p>
            <a:pPr>
              <a:buNone/>
            </a:pPr>
            <a:r>
              <a:rPr lang="en-US" dirty="0" smtClean="0"/>
              <a:t>components: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/>
              <a:t>a</a:t>
            </a:r>
            <a:r>
              <a:rPr lang="en-US" dirty="0" smtClean="0"/>
              <a:t>n effective application letter</a:t>
            </a:r>
          </a:p>
          <a:p>
            <a:r>
              <a:rPr lang="en-US" dirty="0"/>
              <a:t>a</a:t>
            </a:r>
            <a:r>
              <a:rPr lang="en-US" dirty="0" smtClean="0"/>
              <a:t>n impressive resume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Letter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application letter is prepared in a conventional format with a three-part structure.</a:t>
            </a:r>
          </a:p>
          <a:p>
            <a:r>
              <a:rPr lang="en-US" dirty="0" smtClean="0"/>
              <a:t>It is not different from business letter.</a:t>
            </a:r>
          </a:p>
          <a:p>
            <a:r>
              <a:rPr lang="en-US" dirty="0" smtClean="0"/>
              <a:t>It should be framed by ample margins</a:t>
            </a:r>
            <a:r>
              <a:rPr lang="en-US" sz="2000" dirty="0" smtClean="0"/>
              <a:t>.  (1-1 ½ “)</a:t>
            </a:r>
          </a:p>
          <a:p>
            <a:r>
              <a:rPr lang="en-US" dirty="0" smtClean="0"/>
              <a:t>It should not be longer than one page.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Parts of an application letter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Every letter includes certain essential components in the</a:t>
            </a:r>
          </a:p>
          <a:p>
            <a:pPr>
              <a:buNone/>
            </a:pPr>
            <a:r>
              <a:rPr lang="en-US" dirty="0" smtClean="0"/>
              <a:t>following sequence: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1 Writer’s address</a:t>
            </a:r>
          </a:p>
          <a:p>
            <a:pPr>
              <a:buNone/>
            </a:pPr>
            <a:r>
              <a:rPr lang="en-US" dirty="0" smtClean="0"/>
              <a:t>2 Date</a:t>
            </a:r>
          </a:p>
          <a:p>
            <a:pPr>
              <a:buNone/>
            </a:pPr>
            <a:r>
              <a:rPr lang="en-US" dirty="0" smtClean="0"/>
              <a:t>3 Inside address (the full name, title, and address of the receiver)</a:t>
            </a:r>
          </a:p>
          <a:p>
            <a:pPr>
              <a:buNone/>
            </a:pPr>
            <a:r>
              <a:rPr lang="en-US" dirty="0" smtClean="0"/>
              <a:t>4 Salutation, followed by a colon</a:t>
            </a:r>
          </a:p>
          <a:p>
            <a:pPr>
              <a:buNone/>
            </a:pPr>
            <a:r>
              <a:rPr lang="en-US" dirty="0" smtClean="0"/>
              <a:t>5 Body of the letter</a:t>
            </a:r>
          </a:p>
          <a:p>
            <a:pPr>
              <a:buNone/>
            </a:pPr>
            <a:r>
              <a:rPr lang="en-US" dirty="0" smtClean="0"/>
              <a:t>6 Complimentary close  (‘Sincerely’ is best) followed by a comma</a:t>
            </a:r>
          </a:p>
          <a:p>
            <a:pPr>
              <a:buNone/>
            </a:pPr>
            <a:r>
              <a:rPr lang="en-US" dirty="0" smtClean="0"/>
              <a:t>7 Writer’s signature</a:t>
            </a:r>
          </a:p>
          <a:p>
            <a:pPr>
              <a:buNone/>
            </a:pPr>
            <a:r>
              <a:rPr lang="en-US" dirty="0" smtClean="0"/>
              <a:t>8 writer’s name and title below the signature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three paragraphs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A good application letter is organized into three paragraphs.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First paragraph asks for the job by name, and indicates how you learned of the opening.</a:t>
            </a:r>
          </a:p>
          <a:p>
            <a:endParaRPr lang="en-US" sz="2400" dirty="0" smtClean="0"/>
          </a:p>
          <a:p>
            <a:r>
              <a:rPr lang="en-US" sz="2400" dirty="0" smtClean="0"/>
              <a:t>Middle paragraph briefly outline your credentials and refer the reader to your resume.</a:t>
            </a:r>
          </a:p>
          <a:p>
            <a:endParaRPr lang="en-US" sz="2400" dirty="0" smtClean="0"/>
          </a:p>
          <a:p>
            <a:r>
              <a:rPr lang="en-US" sz="2400" dirty="0" smtClean="0"/>
              <a:t>Last paragraph closes on a polite note, mentioning that you would like an interview.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an application letter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good application letter</a:t>
            </a:r>
          </a:p>
          <a:p>
            <a:r>
              <a:rPr lang="en-US" dirty="0" smtClean="0"/>
              <a:t>follows a standard letter format</a:t>
            </a:r>
          </a:p>
          <a:p>
            <a:r>
              <a:rPr lang="en-US" dirty="0" smtClean="0"/>
              <a:t>is organized into paragraphs</a:t>
            </a:r>
          </a:p>
          <a:p>
            <a:r>
              <a:rPr lang="en-US" dirty="0" smtClean="0"/>
              <a:t>does not exceed one page</a:t>
            </a:r>
          </a:p>
          <a:p>
            <a:r>
              <a:rPr lang="en-US" dirty="0" smtClean="0"/>
              <a:t>uses simple language, maintains appropriate tone, and contains no typos or mechanical errors in spelling, capitalization, punctuation, </a:t>
            </a:r>
            <a:r>
              <a:rPr lang="en-US" smtClean="0"/>
              <a:t>or grammar.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A resume is basically a detailed list or outline of a job applicant’s work</a:t>
            </a:r>
          </a:p>
          <a:p>
            <a:pPr>
              <a:buNone/>
            </a:pPr>
            <a:r>
              <a:rPr lang="en-US" dirty="0" smtClean="0"/>
              <a:t>history and other qualifications. The following categories of</a:t>
            </a:r>
          </a:p>
          <a:p>
            <a:pPr>
              <a:buNone/>
            </a:pPr>
            <a:r>
              <a:rPr lang="en-US" dirty="0" smtClean="0"/>
              <a:t>information typically </a:t>
            </a:r>
            <a:r>
              <a:rPr lang="en-US" smtClean="0"/>
              <a:t>appear: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Contact Information</a:t>
            </a:r>
          </a:p>
          <a:p>
            <a:r>
              <a:rPr lang="en-US" dirty="0" smtClean="0"/>
              <a:t>Career Objective</a:t>
            </a:r>
          </a:p>
          <a:p>
            <a:r>
              <a:rPr lang="en-US" dirty="0" smtClean="0"/>
              <a:t>Education</a:t>
            </a:r>
          </a:p>
          <a:p>
            <a:r>
              <a:rPr lang="en-US" dirty="0" smtClean="0"/>
              <a:t>Work Experience</a:t>
            </a:r>
          </a:p>
          <a:p>
            <a:r>
              <a:rPr lang="en-US" dirty="0" smtClean="0"/>
              <a:t>Computer Literacy</a:t>
            </a:r>
          </a:p>
          <a:p>
            <a:r>
              <a:rPr lang="en-US" dirty="0" smtClean="0"/>
              <a:t>Specialized Skills or Credentials</a:t>
            </a:r>
          </a:p>
          <a:p>
            <a:r>
              <a:rPr lang="en-US" dirty="0" smtClean="0"/>
              <a:t>Honors and Awards</a:t>
            </a:r>
          </a:p>
          <a:p>
            <a:r>
              <a:rPr lang="en-US" dirty="0" smtClean="0"/>
              <a:t>Community Activities</a:t>
            </a:r>
          </a:p>
          <a:p>
            <a:r>
              <a:rPr lang="en-US" dirty="0" smtClean="0"/>
              <a:t>References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Include only your name, address phone number, and e-mail address.</a:t>
            </a:r>
          </a:p>
          <a:p>
            <a:r>
              <a:rPr lang="en-US" dirty="0" smtClean="0"/>
              <a:t>Your contact information should appear at the top of the page or screen.</a:t>
            </a:r>
          </a:p>
          <a:p>
            <a:r>
              <a:rPr lang="en-US" dirty="0" smtClean="0"/>
              <a:t>You should set up a “professional” e-mail account specifically for job-search purposes.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brief but focused statement  of your career plans can be useful. </a:t>
            </a:r>
          </a:p>
          <a:p>
            <a:r>
              <a:rPr lang="en-US" dirty="0" smtClean="0"/>
              <a:t>If you apply for a wide range of positions, you must revise it to suit each occasion.</a:t>
            </a:r>
          </a:p>
          <a:p>
            <a:r>
              <a:rPr lang="en-US" dirty="0" smtClean="0"/>
              <a:t>Whether to include this category depends on your individual circumstances, and whether you have room for it.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In reverse chronological order, provide the name and address of each school you have attended.</a:t>
            </a:r>
          </a:p>
          <a:p>
            <a:r>
              <a:rPr lang="en-US" dirty="0" smtClean="0"/>
              <a:t>Mention your program of study and any degrees, diplomas, or certificates received, along with dates of attendance.</a:t>
            </a:r>
          </a:p>
          <a:p>
            <a:r>
              <a:rPr lang="en-US" dirty="0" smtClean="0"/>
              <a:t>Do not list any schooling earlier than high school.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Experience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Besides the Education section, this is the most important category in the resume.</a:t>
            </a:r>
          </a:p>
          <a:p>
            <a:r>
              <a:rPr lang="en-US" dirty="0" smtClean="0"/>
              <a:t>For each position you have held, provide your job title, dates of employment, the name and address of the employer, and – if they are not evident from the job title – the duties involved.</a:t>
            </a:r>
          </a:p>
          <a:p>
            <a:r>
              <a:rPr lang="en-US" dirty="0" smtClean="0"/>
              <a:t>Some resumes also include the name of immediate supervisors.</a:t>
            </a:r>
          </a:p>
          <a:p>
            <a:r>
              <a:rPr lang="en-US" dirty="0" smtClean="0"/>
              <a:t>As in the Education section, use reverse chronological order.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Literacy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This is a highly valued attribute – indeed, a necessary one – in today’s technology-driven workplace.</a:t>
            </a:r>
          </a:p>
          <a:p>
            <a:r>
              <a:rPr lang="en-US" dirty="0" smtClean="0"/>
              <a:t>Mention specific word-processing and other software with which you’re familiar (for example, Microsoft Word and Excel or Adobe Photoshop).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Specialized skills or credentials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Include licenses, certifications, foreign language competency, proficiency with certain machines.</a:t>
            </a:r>
          </a:p>
          <a:p>
            <a:r>
              <a:rPr lang="en-US" dirty="0" smtClean="0"/>
              <a:t>Any “plus” that does not fit neatly elsewhere.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Honors and Awards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These can be academic or otherwise.</a:t>
            </a:r>
          </a:p>
          <a:p>
            <a:r>
              <a:rPr lang="en-US" dirty="0" smtClean="0"/>
              <a:t>A medal received while in the military, for example</a:t>
            </a:r>
          </a:p>
          <a:p>
            <a:r>
              <a:rPr lang="en-US" dirty="0" smtClean="0"/>
              <a:t>or made the college honor roll.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Volunteer work or memberships in local clubs or organizations are appropriate here.</a:t>
            </a:r>
          </a:p>
          <a:p>
            <a:r>
              <a:rPr lang="en-US" dirty="0" smtClean="0"/>
              <a:t>Include full details: dates of service or membership, offices held, if any, and special projects or undertakings you initiated or coordinated.</a:t>
            </a:r>
          </a:p>
          <a:p>
            <a:r>
              <a:rPr lang="en-US" dirty="0" smtClean="0"/>
              <a:t>Community activities often bear some relationship to applicant’s pastimes or hobbies.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Employers no longer require applicants to list the names of references on their resumes.</a:t>
            </a:r>
          </a:p>
          <a:p>
            <a:r>
              <a:rPr lang="en-US" dirty="0" smtClean="0"/>
              <a:t>Nevertheless, you will probably asked for references if you become a finalist for a position.</a:t>
            </a:r>
          </a:p>
          <a:p>
            <a:r>
              <a:rPr lang="en-US" dirty="0" smtClean="0"/>
              <a:t>So, you should mention near the end of your application letter that you are ready to </a:t>
            </a:r>
            <a:r>
              <a:rPr lang="en-US" smtClean="0"/>
              <a:t>provide them.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a Resume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A good resume</a:t>
            </a:r>
          </a:p>
          <a:p>
            <a:r>
              <a:rPr lang="en-US" dirty="0" smtClean="0"/>
              <a:t>looks good, making effective use of white space, capitalization, boldface type, and other format features</a:t>
            </a:r>
          </a:p>
          <a:p>
            <a:r>
              <a:rPr lang="en-US" dirty="0" smtClean="0"/>
              <a:t>includes no irrelevant personal information</a:t>
            </a:r>
          </a:p>
          <a:p>
            <a:r>
              <a:rPr lang="en-US" dirty="0" smtClean="0"/>
              <a:t>includes separate, labeled sections for education, experience, and other major categories of professional qualification</a:t>
            </a:r>
          </a:p>
          <a:p>
            <a:r>
              <a:rPr lang="en-US" dirty="0" smtClean="0"/>
              <a:t>does not exceed one page</a:t>
            </a:r>
          </a:p>
          <a:p>
            <a:r>
              <a:rPr lang="en-US" dirty="0" smtClean="0"/>
              <a:t>contains no typos or mechanical errors in spelling, capitalization, punctuation, </a:t>
            </a:r>
            <a:r>
              <a:rPr lang="en-US" smtClean="0"/>
              <a:t>or grammar.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outperform other applicants and to excel in an interview, you must have three assets:</a:t>
            </a:r>
          </a:p>
          <a:p>
            <a:pPr>
              <a:buNone/>
            </a:pPr>
            <a:r>
              <a:rPr lang="en-US" dirty="0" smtClean="0"/>
              <a:t>     preparation, composure, and common sense.</a:t>
            </a:r>
          </a:p>
          <a:p>
            <a:r>
              <a:rPr lang="en-US" dirty="0" smtClean="0"/>
              <a:t>Preparation will familiarize you with the nature of the job and the work environment.</a:t>
            </a:r>
          </a:p>
          <a:p>
            <a:r>
              <a:rPr lang="en-US" dirty="0" smtClean="0"/>
              <a:t>It will help you to feel more confident.</a:t>
            </a:r>
          </a:p>
          <a:p>
            <a:r>
              <a:rPr lang="en-US" dirty="0" smtClean="0"/>
              <a:t>Ensure that you will be physically and mentally at ease and ready to interact smoothly.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Follow-Up Letter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Many applicants neglect a follow-up letter. A</a:t>
            </a:r>
          </a:p>
          <a:p>
            <a:pPr>
              <a:buNone/>
            </a:pPr>
            <a:r>
              <a:rPr lang="en-US" dirty="0" smtClean="0"/>
              <a:t>timely follow-up (within a day or two) is very</a:t>
            </a:r>
          </a:p>
          <a:p>
            <a:pPr>
              <a:buNone/>
            </a:pPr>
            <a:r>
              <a:rPr lang="en-US" dirty="0" smtClean="0"/>
              <a:t>important. It can enable you to get a step ahead</a:t>
            </a:r>
          </a:p>
          <a:p>
            <a:pPr>
              <a:buNone/>
            </a:pPr>
            <a:r>
              <a:rPr lang="en-US" dirty="0" smtClean="0"/>
              <a:t>of the other applicants. </a:t>
            </a:r>
          </a:p>
          <a:p>
            <a:r>
              <a:rPr lang="en-US" dirty="0" smtClean="0"/>
              <a:t>A follow-up letter is a simple letter.</a:t>
            </a:r>
          </a:p>
          <a:p>
            <a:r>
              <a:rPr lang="en-US" dirty="0" smtClean="0"/>
              <a:t>It expresses gratitude for the interview.</a:t>
            </a:r>
          </a:p>
          <a:p>
            <a:r>
              <a:rPr lang="en-US" dirty="0" smtClean="0"/>
              <a:t>It assures the employer that you are still interested in the job.</a:t>
            </a:r>
          </a:p>
          <a:p>
            <a:r>
              <a:rPr lang="en-US" dirty="0" smtClean="0"/>
              <a:t>It tells that you would like to be contacted.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a Follow-Up Letter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A good follow-up letter</a:t>
            </a:r>
          </a:p>
          <a:p>
            <a:r>
              <a:rPr lang="en-US" dirty="0" smtClean="0"/>
              <a:t>follows a standard letter format</a:t>
            </a:r>
          </a:p>
          <a:p>
            <a:r>
              <a:rPr lang="en-US" dirty="0" smtClean="0"/>
              <a:t>is organized into paragraphs</a:t>
            </a:r>
          </a:p>
          <a:p>
            <a:pPr>
              <a:buNone/>
            </a:pPr>
            <a:r>
              <a:rPr lang="en-US" dirty="0" smtClean="0"/>
              <a:t>    -First paragraph thanks the employer for the   interview and mentions the job by name.</a:t>
            </a:r>
          </a:p>
          <a:p>
            <a:pPr>
              <a:buNone/>
            </a:pPr>
            <a:r>
              <a:rPr lang="en-US" dirty="0" smtClean="0"/>
              <a:t>    -Middle paragraph restates your interest and availability.</a:t>
            </a:r>
          </a:p>
          <a:p>
            <a:pPr>
              <a:buNone/>
            </a:pPr>
            <a:r>
              <a:rPr lang="en-US" dirty="0" smtClean="0"/>
              <a:t>    -Last paragraph politely invites further contact.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a Follow-Up Letter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not exceed one page</a:t>
            </a:r>
          </a:p>
          <a:p>
            <a:r>
              <a:rPr lang="en-US" dirty="0" smtClean="0"/>
              <a:t>uses simple language, maintains appropriate tone, and contains no typos or mechanical errors in spelling, capitalization, punctuation, or grammar.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mtClean="0"/>
              <a:t>           DO YOU HAVE ANY QUESTIONS?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Follow-up Letter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Imagine that you have been successful in having</a:t>
            </a:r>
          </a:p>
          <a:p>
            <a:pPr>
              <a:buNone/>
            </a:pPr>
            <a:r>
              <a:rPr lang="en-US" dirty="0" smtClean="0"/>
              <a:t>an interview for a technician’s position and have</a:t>
            </a:r>
          </a:p>
          <a:p>
            <a:pPr>
              <a:buNone/>
            </a:pPr>
            <a:r>
              <a:rPr lang="en-US" dirty="0" smtClean="0"/>
              <a:t>met with the personnel director of Saudi</a:t>
            </a:r>
          </a:p>
          <a:p>
            <a:pPr>
              <a:buNone/>
            </a:pPr>
            <a:r>
              <a:rPr lang="en-US" dirty="0" smtClean="0"/>
              <a:t>Arabian Basic Industries Corporation (SABIC).</a:t>
            </a:r>
          </a:p>
          <a:p>
            <a:pPr>
              <a:buNone/>
            </a:pPr>
            <a:r>
              <a:rPr lang="en-US" dirty="0" smtClean="0"/>
              <a:t>Compose a follow-up letter.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30214</TotalTime>
  <Words>1087</Words>
  <Application>Microsoft Office PowerPoint</Application>
  <PresentationFormat>On-screen Show (4:3)</PresentationFormat>
  <Paragraphs>138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Module 3  Job Application Process &amp; Resume</vt:lpstr>
      <vt:lpstr>Application Letter</vt:lpstr>
      <vt:lpstr>Application Letter</vt:lpstr>
      <vt:lpstr>Parts of an application letter</vt:lpstr>
      <vt:lpstr>The three paragraphs</vt:lpstr>
      <vt:lpstr>Evaluating an application letter</vt:lpstr>
      <vt:lpstr>Resume</vt:lpstr>
      <vt:lpstr>Contact Information</vt:lpstr>
      <vt:lpstr>Career Objective</vt:lpstr>
      <vt:lpstr>Education</vt:lpstr>
      <vt:lpstr>Work Experience</vt:lpstr>
      <vt:lpstr>Computer Literacy</vt:lpstr>
      <vt:lpstr>Specialized skills or credentials</vt:lpstr>
      <vt:lpstr>Honors and Awards</vt:lpstr>
      <vt:lpstr>Community Activities</vt:lpstr>
      <vt:lpstr>References</vt:lpstr>
      <vt:lpstr>Evaluating a Resume</vt:lpstr>
      <vt:lpstr>Interview</vt:lpstr>
      <vt:lpstr>Follow-Up Letter</vt:lpstr>
      <vt:lpstr>Evaluating a Follow-Up Letter</vt:lpstr>
      <vt:lpstr>Evaluating a Follow-Up Letter</vt:lpstr>
      <vt:lpstr>Follow-up Letter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 201 (TRW)Chapter 3  Job Application Process</dc:title>
  <dc:creator>Microsoft</dc:creator>
  <cp:lastModifiedBy>YIC</cp:lastModifiedBy>
  <cp:revision>189</cp:revision>
  <dcterms:created xsi:type="dcterms:W3CDTF">2013-11-30T09:31:09Z</dcterms:created>
  <dcterms:modified xsi:type="dcterms:W3CDTF">2020-04-04T16:58:09Z</dcterms:modified>
</cp:coreProperties>
</file>